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2139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0731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722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685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2775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7721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606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589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3085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1314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4827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68311-22AB-4337-BA74-E14864ED4796}" type="datetimeFigureOut">
              <a:rPr lang="pt-BR" smtClean="0"/>
              <a:t>28/12/2021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ACB6D-B0CC-4772-A04A-DC98F29E9B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49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Introdução ao </a:t>
            </a:r>
            <a:r>
              <a:rPr lang="pt-BR" dirty="0" err="1" smtClean="0"/>
              <a:t>Git</a:t>
            </a:r>
            <a:r>
              <a:rPr lang="pt-BR" dirty="0" smtClean="0"/>
              <a:t> e ao GitHub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Entendendo o que é </a:t>
            </a:r>
            <a:r>
              <a:rPr lang="pt-BR" dirty="0" err="1" smtClean="0"/>
              <a:t>Git</a:t>
            </a:r>
            <a:r>
              <a:rPr lang="pt-BR" dirty="0" smtClean="0"/>
              <a:t> e sua importância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76545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tree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040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commmit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783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Chave SSH e Token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0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866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687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Token de Acesso pessoal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218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Iniciando o </a:t>
            </a:r>
            <a:r>
              <a:rPr lang="pt-BR" b="1" dirty="0" err="1"/>
              <a:t>Git</a:t>
            </a:r>
            <a:r>
              <a:rPr lang="pt-BR" b="1" dirty="0"/>
              <a:t> e criando um </a:t>
            </a:r>
            <a:r>
              <a:rPr lang="pt-BR" b="1" dirty="0" err="1"/>
              <a:t>commit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39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dirty="0" err="1"/>
              <a:t>git</a:t>
            </a:r>
            <a:r>
              <a:rPr lang="pt-BR" sz="1800" dirty="0"/>
              <a:t> </a:t>
            </a:r>
            <a:r>
              <a:rPr lang="pt-BR" sz="1800" dirty="0" err="1" smtClean="0"/>
              <a:t>init</a:t>
            </a:r>
            <a:r>
              <a:rPr lang="pt-BR" sz="1800" dirty="0" smtClean="0"/>
              <a:t>: inicia o </a:t>
            </a:r>
            <a:r>
              <a:rPr lang="pt-BR" sz="1800" dirty="0" err="1" smtClean="0"/>
              <a:t>git</a:t>
            </a:r>
            <a:r>
              <a:rPr lang="pt-BR" sz="1800" dirty="0" smtClean="0"/>
              <a:t> e cria um repositório dentro da pasta</a:t>
            </a:r>
          </a:p>
          <a:p>
            <a:pPr marL="0" indent="0">
              <a:buNone/>
            </a:pPr>
            <a:r>
              <a:rPr lang="pt-BR" sz="1800" dirty="0" err="1" smtClean="0"/>
              <a:t>Ls</a:t>
            </a:r>
            <a:r>
              <a:rPr lang="pt-BR" sz="1800" dirty="0" smtClean="0"/>
              <a:t> –a: lista as pastas ocultas do </a:t>
            </a:r>
            <a:r>
              <a:rPr lang="pt-BR" sz="1800" dirty="0" err="1" smtClean="0"/>
              <a:t>git</a:t>
            </a:r>
            <a:endParaRPr lang="pt-BR" sz="1800" dirty="0" smtClean="0"/>
          </a:p>
          <a:p>
            <a:pPr marL="0" indent="0"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2413060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Adicionando um arquivo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627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Passo a passo no ciclo de vida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517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14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Repositorios</a:t>
            </a:r>
            <a:r>
              <a:rPr lang="pt-BR" dirty="0" smtClean="0"/>
              <a:t> 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35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Passo a passo no ciclo de vida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939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Trabalhando com o GitHub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46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88113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7537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Comandos básicos para um bom desempenho no terminal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7" name="Espaço Reservado para Conteúdo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50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sz="1800" dirty="0" err="1" smtClean="0"/>
              <a:t>dir</a:t>
            </a:r>
            <a:r>
              <a:rPr lang="pt-BR" sz="1800" dirty="0" smtClean="0"/>
              <a:t>: no </a:t>
            </a:r>
            <a:r>
              <a:rPr lang="pt-BR" sz="1800" dirty="0" err="1" smtClean="0"/>
              <a:t>win</a:t>
            </a:r>
            <a:r>
              <a:rPr lang="pt-BR" sz="1800" dirty="0" smtClean="0"/>
              <a:t> listar diretório, no Linux :</a:t>
            </a:r>
            <a:r>
              <a:rPr lang="pt-BR" sz="1800" dirty="0" err="1" smtClean="0"/>
              <a:t>ls</a:t>
            </a:r>
            <a:endParaRPr lang="pt-BR" sz="1800" dirty="0" smtClean="0"/>
          </a:p>
          <a:p>
            <a:pPr marL="0" indent="0">
              <a:buNone/>
            </a:pPr>
            <a:r>
              <a:rPr lang="pt-BR" sz="1800" dirty="0" err="1" smtClean="0"/>
              <a:t>cd</a:t>
            </a:r>
            <a:r>
              <a:rPr lang="pt-BR" sz="1800" dirty="0" smtClean="0"/>
              <a:t>: entrar no diretório </a:t>
            </a:r>
          </a:p>
          <a:p>
            <a:pPr marL="0" indent="0">
              <a:buNone/>
            </a:pPr>
            <a:r>
              <a:rPr lang="pt-BR" sz="1800" dirty="0" err="1" smtClean="0"/>
              <a:t>cd</a:t>
            </a:r>
            <a:r>
              <a:rPr lang="pt-BR" sz="1800" dirty="0" smtClean="0"/>
              <a:t> .. : volta ao diretório anterior</a:t>
            </a:r>
          </a:p>
          <a:p>
            <a:pPr marL="0" indent="0">
              <a:buNone/>
            </a:pPr>
            <a:r>
              <a:rPr lang="pt-BR" sz="1800" dirty="0" err="1" smtClean="0"/>
              <a:t>cls</a:t>
            </a:r>
            <a:r>
              <a:rPr lang="pt-BR" sz="1800" dirty="0" smtClean="0"/>
              <a:t>: limpar a tela no </a:t>
            </a:r>
            <a:r>
              <a:rPr lang="pt-BR" sz="1800" dirty="0" err="1" smtClean="0"/>
              <a:t>win</a:t>
            </a:r>
            <a:r>
              <a:rPr lang="pt-BR" sz="1800" dirty="0" smtClean="0"/>
              <a:t>, no Linux : </a:t>
            </a:r>
            <a:r>
              <a:rPr lang="pt-BR" sz="1800" dirty="0" err="1" smtClean="0"/>
              <a:t>clear</a:t>
            </a:r>
            <a:r>
              <a:rPr lang="pt-BR" sz="1800" dirty="0" smtClean="0"/>
              <a:t> ou </a:t>
            </a:r>
            <a:r>
              <a:rPr lang="pt-BR" sz="1800" dirty="0" err="1" smtClean="0"/>
              <a:t>ctrl+l</a:t>
            </a:r>
            <a:r>
              <a:rPr lang="pt-BR" sz="1800" dirty="0" smtClean="0"/>
              <a:t>.</a:t>
            </a:r>
          </a:p>
          <a:p>
            <a:pPr marL="0" indent="0">
              <a:buNone/>
            </a:pPr>
            <a:r>
              <a:rPr lang="pt-BR" sz="1800" dirty="0" err="1" smtClean="0"/>
              <a:t>Tab</a:t>
            </a:r>
            <a:r>
              <a:rPr lang="pt-BR" sz="1800" dirty="0" smtClean="0"/>
              <a:t>: no </a:t>
            </a:r>
            <a:r>
              <a:rPr lang="pt-BR" sz="1800" dirty="0" err="1" smtClean="0"/>
              <a:t>win</a:t>
            </a:r>
            <a:r>
              <a:rPr lang="pt-BR" sz="1800" dirty="0" smtClean="0"/>
              <a:t> auto completar,</a:t>
            </a:r>
          </a:p>
          <a:p>
            <a:pPr marL="0" indent="0">
              <a:buNone/>
            </a:pPr>
            <a:r>
              <a:rPr lang="pt-BR" sz="1800" dirty="0" err="1"/>
              <a:t>m</a:t>
            </a:r>
            <a:r>
              <a:rPr lang="pt-BR" sz="1800" dirty="0" err="1" smtClean="0"/>
              <a:t>kdir</a:t>
            </a:r>
            <a:r>
              <a:rPr lang="pt-BR" sz="1800" dirty="0" smtClean="0"/>
              <a:t>: no </a:t>
            </a:r>
            <a:r>
              <a:rPr lang="pt-BR" sz="1800" dirty="0" err="1" smtClean="0"/>
              <a:t>win</a:t>
            </a:r>
            <a:r>
              <a:rPr lang="pt-BR" sz="1800" dirty="0" smtClean="0"/>
              <a:t> e </a:t>
            </a:r>
            <a:r>
              <a:rPr lang="pt-BR" sz="1800" dirty="0" err="1" smtClean="0"/>
              <a:t>linux</a:t>
            </a:r>
            <a:r>
              <a:rPr lang="pt-BR" sz="1800" dirty="0" smtClean="0"/>
              <a:t> criar pasta.</a:t>
            </a:r>
          </a:p>
          <a:p>
            <a:pPr marL="0" indent="0">
              <a:buNone/>
            </a:pPr>
            <a:r>
              <a:rPr lang="pt-BR" sz="1800" dirty="0" err="1" smtClean="0"/>
              <a:t>del</a:t>
            </a:r>
            <a:r>
              <a:rPr lang="pt-BR" sz="1800" dirty="0" smtClean="0"/>
              <a:t>: no </a:t>
            </a:r>
            <a:r>
              <a:rPr lang="pt-BR" sz="1800" dirty="0" err="1" smtClean="0"/>
              <a:t>win</a:t>
            </a:r>
            <a:r>
              <a:rPr lang="pt-BR" sz="1800" dirty="0" smtClean="0"/>
              <a:t> deletar arquivo</a:t>
            </a:r>
          </a:p>
          <a:p>
            <a:pPr marL="0" indent="0">
              <a:buNone/>
            </a:pPr>
            <a:r>
              <a:rPr lang="pt-BR" sz="1800" dirty="0" err="1" smtClean="0"/>
              <a:t>rmdir</a:t>
            </a:r>
            <a:r>
              <a:rPr lang="pt-BR" sz="1800" dirty="0" smtClean="0"/>
              <a:t>  nome da pasta  /S </a:t>
            </a:r>
            <a:r>
              <a:rPr lang="pt-BR" sz="1800" smtClean="0"/>
              <a:t>/Q : </a:t>
            </a:r>
            <a:r>
              <a:rPr lang="pt-BR" sz="1800" dirty="0" smtClean="0"/>
              <a:t>no </a:t>
            </a:r>
            <a:r>
              <a:rPr lang="pt-BR" sz="1800" dirty="0" err="1" smtClean="0"/>
              <a:t>win</a:t>
            </a:r>
            <a:r>
              <a:rPr lang="pt-BR" sz="1800" dirty="0" smtClean="0"/>
              <a:t> deletar diretório</a:t>
            </a:r>
          </a:p>
        </p:txBody>
      </p:sp>
    </p:spTree>
    <p:extLst>
      <p:ext uri="{BB962C8B-B14F-4D97-AF65-F5344CB8AC3E}">
        <p14:creationId xmlns:p14="http://schemas.microsoft.com/office/powerpoint/2010/main" val="182409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fundamentais para entender o funcionamento do </a:t>
            </a:r>
            <a:r>
              <a:rPr lang="pt-BR" dirty="0" err="1"/>
              <a:t>Git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524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62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6332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Objetos internos do </a:t>
            </a:r>
            <a:r>
              <a:rPr lang="pt-BR" b="1" dirty="0" err="1"/>
              <a:t>Git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4680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4680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429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blob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376851" y="2675306"/>
            <a:ext cx="5181600" cy="2913227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8200" y="2675305"/>
            <a:ext cx="5181600" cy="29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9239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170</Words>
  <Application>Microsoft Office PowerPoint</Application>
  <PresentationFormat>Widescreen</PresentationFormat>
  <Paragraphs>26</Paragraphs>
  <Slides>24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do Office</vt:lpstr>
      <vt:lpstr>Introdução ao Git e ao GitHub</vt:lpstr>
      <vt:lpstr>Apresentação do PowerPoint</vt:lpstr>
      <vt:lpstr>Comandos básicos para um bom desempenho no terminal</vt:lpstr>
      <vt:lpstr>Apresentação do PowerPoint</vt:lpstr>
      <vt:lpstr>Tópicos fundamentais para entender o funcionamento do Git</vt:lpstr>
      <vt:lpstr>Apresentação do PowerPoint</vt:lpstr>
      <vt:lpstr>Apresentação do PowerPoint</vt:lpstr>
      <vt:lpstr>Objetos internos do Git</vt:lpstr>
      <vt:lpstr>blob</vt:lpstr>
      <vt:lpstr>tree</vt:lpstr>
      <vt:lpstr>commmit</vt:lpstr>
      <vt:lpstr>Chave SSH e Token</vt:lpstr>
      <vt:lpstr>Apresentação do PowerPoint</vt:lpstr>
      <vt:lpstr>Apresentação do PowerPoint</vt:lpstr>
      <vt:lpstr>Token de Acesso pessoal</vt:lpstr>
      <vt:lpstr>Iniciando o Git e criando um commit</vt:lpstr>
      <vt:lpstr>Apresentação do PowerPoint</vt:lpstr>
      <vt:lpstr>Adicionando um arquivo</vt:lpstr>
      <vt:lpstr>Passo a passo no ciclo de vida</vt:lpstr>
      <vt:lpstr>Repositorios </vt:lpstr>
      <vt:lpstr>Passo a passo no ciclo de vida</vt:lpstr>
      <vt:lpstr>Trabalhando com o GitHub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 Git e ao GitHub</dc:title>
  <dc:creator>Lucia</dc:creator>
  <cp:lastModifiedBy>Lucia</cp:lastModifiedBy>
  <cp:revision>32</cp:revision>
  <dcterms:created xsi:type="dcterms:W3CDTF">2021-12-27T19:40:38Z</dcterms:created>
  <dcterms:modified xsi:type="dcterms:W3CDTF">2021-12-29T02:23:32Z</dcterms:modified>
</cp:coreProperties>
</file>

<file path=docProps/thumbnail.jpeg>
</file>